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B23ACA"/>
    <a:srgbClr val="AF2FA0"/>
    <a:srgbClr val="48B3C8"/>
    <a:srgbClr val="B10377"/>
    <a:srgbClr val="CC0000"/>
    <a:srgbClr val="CC0066"/>
    <a:srgbClr val="E6E6E6"/>
    <a:srgbClr val="38A4BA"/>
    <a:srgbClr val="39B3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34166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Teacher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competences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for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languages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in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education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43</cp:revision>
  <dcterms:created xsi:type="dcterms:W3CDTF">2024-02-06T15:43:11Z</dcterms:created>
  <dcterms:modified xsi:type="dcterms:W3CDTF">2024-02-07T15:43:46Z</dcterms:modified>
</cp:coreProperties>
</file>